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30440-4B5C-4659-908C-873ABC99F192}" type="datetimeFigureOut">
              <a:rPr lang="en-GB" smtClean="0"/>
              <a:pPr/>
              <a:t>20/12/2011</a:t>
            </a:fld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73D8792-E020-41DD-90E4-63A61F60D87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30440-4B5C-4659-908C-873ABC99F192}" type="datetimeFigureOut">
              <a:rPr lang="en-GB" smtClean="0"/>
              <a:pPr/>
              <a:t>20/12/2011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D8792-E020-41DD-90E4-63A61F60D87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30440-4B5C-4659-908C-873ABC99F192}" type="datetimeFigureOut">
              <a:rPr lang="en-GB" smtClean="0"/>
              <a:pPr/>
              <a:t>20/12/2011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D8792-E020-41DD-90E4-63A61F60D87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30440-4B5C-4659-908C-873ABC99F192}" type="datetimeFigureOut">
              <a:rPr lang="en-GB" smtClean="0"/>
              <a:pPr/>
              <a:t>20/12/2011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73D8792-E020-41DD-90E4-63A61F60D87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30440-4B5C-4659-908C-873ABC99F192}" type="datetimeFigureOut">
              <a:rPr lang="en-GB" smtClean="0"/>
              <a:pPr/>
              <a:t>20/12/2011</a:t>
            </a:fld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D8792-E020-41DD-90E4-63A61F60D87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30440-4B5C-4659-908C-873ABC99F192}" type="datetimeFigureOut">
              <a:rPr lang="en-GB" smtClean="0"/>
              <a:pPr/>
              <a:t>20/12/2011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D8792-E020-41DD-90E4-63A61F60D87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30440-4B5C-4659-908C-873ABC99F192}" type="datetimeFigureOut">
              <a:rPr lang="en-GB" smtClean="0"/>
              <a:pPr/>
              <a:t>20/12/2011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73D8792-E020-41DD-90E4-63A61F60D87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30440-4B5C-4659-908C-873ABC99F192}" type="datetimeFigureOut">
              <a:rPr lang="en-GB" smtClean="0"/>
              <a:pPr/>
              <a:t>20/12/2011</a:t>
            </a:fld>
            <a:endParaRPr lang="en-GB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D8792-E020-41DD-90E4-63A61F60D87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30440-4B5C-4659-908C-873ABC99F192}" type="datetimeFigureOut">
              <a:rPr lang="en-GB" smtClean="0"/>
              <a:pPr/>
              <a:t>20/12/2011</a:t>
            </a:fld>
            <a:endParaRPr lang="en-GB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D8792-E020-41DD-90E4-63A61F60D87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30440-4B5C-4659-908C-873ABC99F192}" type="datetimeFigureOut">
              <a:rPr lang="en-GB" smtClean="0"/>
              <a:pPr/>
              <a:t>20/12/2011</a:t>
            </a:fld>
            <a:endParaRPr lang="en-GB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D8792-E020-41DD-90E4-63A61F60D87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30440-4B5C-4659-908C-873ABC99F192}" type="datetimeFigureOut">
              <a:rPr lang="en-GB" smtClean="0"/>
              <a:pPr/>
              <a:t>20/12/2011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D8792-E020-41DD-90E4-63A61F60D87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5230440-4B5C-4659-908C-873ABC99F192}" type="datetimeFigureOut">
              <a:rPr lang="en-GB" smtClean="0"/>
              <a:pPr/>
              <a:t>20/12/2011</a:t>
            </a:fld>
            <a:endParaRPr lang="en-GB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73D8792-E020-41DD-90E4-63A61F60D87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The Process of Writing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3600" b="1" dirty="0" smtClean="0"/>
              <a:t>Stage I: Prewriting</a:t>
            </a:r>
          </a:p>
          <a:p>
            <a:pPr lvl="1"/>
            <a:r>
              <a:rPr lang="en-GB" sz="3600" dirty="0" smtClean="0"/>
              <a:t>Step 1 : Choosing and Narrowing a Topic</a:t>
            </a:r>
          </a:p>
          <a:p>
            <a:pPr lvl="1"/>
            <a:r>
              <a:rPr lang="en-GB" sz="3600" dirty="0" smtClean="0"/>
              <a:t>Step 2 : Brainstorming:</a:t>
            </a:r>
          </a:p>
          <a:p>
            <a:pPr lvl="5"/>
            <a:r>
              <a:rPr lang="en-GB" sz="3600" dirty="0" smtClean="0"/>
              <a:t>Listing</a:t>
            </a:r>
          </a:p>
          <a:p>
            <a:pPr lvl="5"/>
            <a:r>
              <a:rPr lang="en-GB" sz="3600" dirty="0" smtClean="0"/>
              <a:t>Free writing</a:t>
            </a:r>
          </a:p>
          <a:p>
            <a:pPr lvl="5"/>
            <a:r>
              <a:rPr lang="en-GB" sz="3600" dirty="0" smtClean="0"/>
              <a:t>Clustering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4000" b="1" dirty="0" smtClean="0"/>
              <a:t>Stage II: Planning (Outlining)</a:t>
            </a:r>
          </a:p>
          <a:p>
            <a:pPr lvl="1"/>
            <a:r>
              <a:rPr lang="en-GB" sz="4000" dirty="0" smtClean="0"/>
              <a:t>Step 1 : Making </a:t>
            </a:r>
            <a:r>
              <a:rPr lang="en-GB" sz="4000" dirty="0" err="1" smtClean="0"/>
              <a:t>Sublists</a:t>
            </a:r>
            <a:endParaRPr lang="en-GB" sz="4000" dirty="0" smtClean="0"/>
          </a:p>
          <a:p>
            <a:pPr lvl="1"/>
            <a:r>
              <a:rPr lang="en-GB" sz="4000" dirty="0" smtClean="0"/>
              <a:t>Step 2 : Writing the Topic Sentence</a:t>
            </a:r>
          </a:p>
          <a:p>
            <a:pPr lvl="1"/>
            <a:r>
              <a:rPr lang="en-GB" sz="4000" dirty="0" smtClean="0"/>
              <a:t>Step 3 : Outlining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/>
              <a:t>Stage III : Writing and Revising Drafts</a:t>
            </a:r>
          </a:p>
          <a:p>
            <a:pPr lvl="1"/>
            <a:r>
              <a:rPr lang="en-GB" sz="3600" dirty="0" smtClean="0"/>
              <a:t>Step 1 : Writing the First Draft</a:t>
            </a:r>
          </a:p>
          <a:p>
            <a:pPr lvl="1"/>
            <a:r>
              <a:rPr lang="en-GB" sz="3600" dirty="0" smtClean="0"/>
              <a:t>Step 2 : Revising Content and    </a:t>
            </a:r>
          </a:p>
          <a:p>
            <a:pPr lvl="1">
              <a:buNone/>
            </a:pPr>
            <a:r>
              <a:rPr lang="en-GB" sz="3600" dirty="0" smtClean="0"/>
              <a:t>                Organization</a:t>
            </a:r>
          </a:p>
          <a:p>
            <a:pPr lvl="1"/>
            <a:r>
              <a:rPr lang="en-GB" sz="3600" dirty="0" smtClean="0"/>
              <a:t>Step 3 : Proofreading</a:t>
            </a:r>
          </a:p>
          <a:p>
            <a:pPr lvl="1"/>
            <a:r>
              <a:rPr lang="en-GB" sz="3600" dirty="0" smtClean="0"/>
              <a:t>Step 4 : Writing the Final Draft</a:t>
            </a:r>
            <a:endParaRPr lang="en-GB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Sample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General topic : Communication</a:t>
            </a:r>
          </a:p>
          <a:p>
            <a:r>
              <a:rPr lang="en-GB" dirty="0" smtClean="0"/>
              <a:t>Stage I : Prewriting</a:t>
            </a:r>
            <a:endParaRPr lang="en-GB" dirty="0" smtClean="0"/>
          </a:p>
          <a:p>
            <a:pPr lvl="1"/>
            <a:r>
              <a:rPr lang="en-GB" dirty="0" smtClean="0"/>
              <a:t>Step 1 : Topic: Communication problems among </a:t>
            </a:r>
          </a:p>
          <a:p>
            <a:pPr lvl="1">
              <a:buNone/>
            </a:pPr>
            <a:r>
              <a:rPr lang="en-GB" dirty="0" smtClean="0"/>
              <a:t> </a:t>
            </a:r>
            <a:r>
              <a:rPr lang="en-GB" dirty="0" smtClean="0"/>
              <a:t>                           Malaysian students </a:t>
            </a:r>
          </a:p>
          <a:p>
            <a:pPr lvl="1"/>
            <a:r>
              <a:rPr lang="en-GB" dirty="0" smtClean="0"/>
              <a:t>Step 2 : Listing </a:t>
            </a:r>
          </a:p>
          <a:p>
            <a:pPr lvl="4"/>
            <a:r>
              <a:rPr lang="en-GB" dirty="0" smtClean="0"/>
              <a:t>Poor verbal skills</a:t>
            </a:r>
          </a:p>
          <a:p>
            <a:pPr lvl="4"/>
            <a:r>
              <a:rPr lang="en-GB" dirty="0" smtClean="0"/>
              <a:t>Lack vocabulary</a:t>
            </a:r>
          </a:p>
          <a:p>
            <a:pPr lvl="4"/>
            <a:r>
              <a:rPr lang="en-GB" dirty="0" smtClean="0"/>
              <a:t>Poor pronunciation</a:t>
            </a:r>
          </a:p>
          <a:p>
            <a:pPr lvl="4"/>
            <a:r>
              <a:rPr lang="en-GB" dirty="0" smtClean="0"/>
              <a:t>Unclear expressions</a:t>
            </a:r>
          </a:p>
          <a:p>
            <a:pPr lvl="4"/>
            <a:r>
              <a:rPr lang="en-GB" dirty="0" smtClean="0"/>
              <a:t>International students difficult to understand</a:t>
            </a:r>
          </a:p>
          <a:p>
            <a:pPr lvl="4"/>
            <a:r>
              <a:rPr lang="en-GB" dirty="0" smtClean="0"/>
              <a:t>Use incomplete sentences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Stage II : Planning (Outlining)</a:t>
            </a:r>
          </a:p>
          <a:p>
            <a:pPr lvl="1"/>
            <a:r>
              <a:rPr lang="en-GB" dirty="0" smtClean="0"/>
              <a:t>Step 1 :  </a:t>
            </a:r>
            <a:r>
              <a:rPr lang="en-GB" dirty="0" smtClean="0"/>
              <a:t>(A) poor verbal skills</a:t>
            </a:r>
          </a:p>
          <a:p>
            <a:pPr lvl="6"/>
            <a:r>
              <a:rPr lang="en-GB" dirty="0" smtClean="0"/>
              <a:t>lack vocabulary</a:t>
            </a:r>
          </a:p>
          <a:p>
            <a:pPr lvl="6"/>
            <a:r>
              <a:rPr lang="en-GB" dirty="0" smtClean="0"/>
              <a:t>poor pronunciation</a:t>
            </a:r>
          </a:p>
          <a:p>
            <a:pPr lvl="1">
              <a:buNone/>
            </a:pPr>
            <a:r>
              <a:rPr lang="en-GB" dirty="0" smtClean="0"/>
              <a:t>                  (B) international students difficult to </a:t>
            </a:r>
          </a:p>
          <a:p>
            <a:pPr lvl="1">
              <a:buNone/>
            </a:pPr>
            <a:r>
              <a:rPr lang="en-GB" dirty="0" smtClean="0"/>
              <a:t> </a:t>
            </a:r>
            <a:r>
              <a:rPr lang="en-GB" dirty="0" smtClean="0"/>
              <a:t>                       understand</a:t>
            </a:r>
            <a:endParaRPr lang="en-GB" dirty="0" smtClean="0"/>
          </a:p>
          <a:p>
            <a:pPr lvl="6"/>
            <a:r>
              <a:rPr lang="en-GB" dirty="0" smtClean="0"/>
              <a:t>unclear expressions</a:t>
            </a:r>
          </a:p>
          <a:p>
            <a:pPr lvl="6"/>
            <a:r>
              <a:rPr lang="en-GB" dirty="0" smtClean="0"/>
              <a:t>use incomplete sentences</a:t>
            </a:r>
          </a:p>
          <a:p>
            <a:pPr lvl="1"/>
            <a:r>
              <a:rPr lang="en-GB" dirty="0" smtClean="0"/>
              <a:t>Step </a:t>
            </a:r>
            <a:r>
              <a:rPr lang="en-GB" dirty="0" smtClean="0"/>
              <a:t>2 </a:t>
            </a:r>
            <a:r>
              <a:rPr lang="en-GB" dirty="0" smtClean="0"/>
              <a:t>:  I</a:t>
            </a:r>
            <a:r>
              <a:rPr lang="en-GB" dirty="0" smtClean="0"/>
              <a:t>nternational students in Malaysia face </a:t>
            </a:r>
          </a:p>
          <a:p>
            <a:pPr lvl="1">
              <a:buNone/>
            </a:pPr>
            <a:r>
              <a:rPr lang="en-GB" dirty="0" smtClean="0"/>
              <a:t> </a:t>
            </a:r>
            <a:r>
              <a:rPr lang="en-GB" dirty="0" smtClean="0"/>
              <a:t>                  communication problems with Malaysian   </a:t>
            </a:r>
          </a:p>
          <a:p>
            <a:pPr lvl="1">
              <a:buNone/>
            </a:pPr>
            <a:r>
              <a:rPr lang="en-GB" dirty="0" smtClean="0"/>
              <a:t> </a:t>
            </a:r>
            <a:r>
              <a:rPr lang="en-GB" dirty="0" smtClean="0"/>
              <a:t>                  students</a:t>
            </a:r>
          </a:p>
          <a:p>
            <a:pPr lvl="1">
              <a:buNone/>
            </a:pPr>
            <a:endParaRPr lang="en-GB" dirty="0" smtClean="0"/>
          </a:p>
          <a:p>
            <a:pPr lvl="1"/>
            <a:endParaRPr lang="en-GB" dirty="0" smtClean="0"/>
          </a:p>
          <a:p>
            <a:pPr lvl="6"/>
            <a:endParaRPr lang="en-GB" dirty="0" smtClean="0"/>
          </a:p>
          <a:p>
            <a:pPr lvl="6">
              <a:buNone/>
            </a:pPr>
            <a:endParaRPr lang="en-GB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1"/>
            <a:r>
              <a:rPr lang="en-GB" dirty="0" smtClean="0"/>
              <a:t>Step </a:t>
            </a:r>
            <a:r>
              <a:rPr lang="en-GB" dirty="0" smtClean="0"/>
              <a:t>3 </a:t>
            </a:r>
            <a:r>
              <a:rPr lang="en-GB" dirty="0" smtClean="0"/>
              <a:t>:  </a:t>
            </a:r>
            <a:endParaRPr lang="en-GB" dirty="0" smtClean="0"/>
          </a:p>
          <a:p>
            <a:pPr lvl="1"/>
            <a:r>
              <a:rPr lang="en-GB" sz="2000" b="1" dirty="0" smtClean="0"/>
              <a:t>Topic</a:t>
            </a:r>
            <a:r>
              <a:rPr lang="en-GB" b="1" dirty="0" smtClean="0"/>
              <a:t>		</a:t>
            </a:r>
            <a:r>
              <a:rPr lang="en-GB" sz="2000" b="1" dirty="0" smtClean="0"/>
              <a:t>:</a:t>
            </a:r>
            <a:r>
              <a:rPr lang="en-GB" b="1" dirty="0" smtClean="0"/>
              <a:t> </a:t>
            </a:r>
            <a:r>
              <a:rPr lang="en-GB" sz="2000" b="1" dirty="0" smtClean="0"/>
              <a:t>Communication </a:t>
            </a:r>
            <a:r>
              <a:rPr lang="en-GB" sz="2000" b="1" dirty="0" smtClean="0"/>
              <a:t>problems among </a:t>
            </a:r>
            <a:r>
              <a:rPr lang="en-GB" sz="2000" b="1" dirty="0" smtClean="0"/>
              <a:t>				   	                   Malaysian </a:t>
            </a:r>
            <a:r>
              <a:rPr lang="en-GB" sz="2000" b="1" dirty="0" smtClean="0"/>
              <a:t>students</a:t>
            </a:r>
            <a:r>
              <a:rPr lang="en-GB" sz="2000" b="1" dirty="0" smtClean="0"/>
              <a:t>.</a:t>
            </a:r>
          </a:p>
          <a:p>
            <a:pPr lvl="1">
              <a:buNone/>
            </a:pPr>
            <a:endParaRPr lang="en-GB" sz="2000" dirty="0" smtClean="0"/>
          </a:p>
          <a:p>
            <a:pPr lvl="1"/>
            <a:r>
              <a:rPr lang="en-GB" sz="2000" b="1" dirty="0" smtClean="0"/>
              <a:t>Topic sentence  (1)     </a:t>
            </a:r>
            <a:r>
              <a:rPr lang="en-GB" sz="2000" dirty="0" smtClean="0"/>
              <a:t>: Communication skills of Malaysian students are very limited.</a:t>
            </a:r>
          </a:p>
          <a:p>
            <a:pPr lvl="1">
              <a:buNone/>
            </a:pPr>
            <a:endParaRPr lang="en-GB" sz="2000" dirty="0" smtClean="0"/>
          </a:p>
          <a:p>
            <a:pPr lvl="1"/>
            <a:r>
              <a:rPr lang="en-GB" sz="2000" b="1" dirty="0" smtClean="0"/>
              <a:t>Supporting points       </a:t>
            </a:r>
            <a:r>
              <a:rPr lang="en-GB" sz="2000" dirty="0" smtClean="0"/>
              <a:t>: </a:t>
            </a:r>
            <a:r>
              <a:rPr lang="en-GB" sz="2000" b="1" dirty="0" smtClean="0"/>
              <a:t>A. </a:t>
            </a:r>
            <a:r>
              <a:rPr lang="en-GB" sz="2000" dirty="0" smtClean="0"/>
              <a:t>Malaysian students have poor verbal skills</a:t>
            </a:r>
          </a:p>
          <a:p>
            <a:pPr lvl="2"/>
            <a:r>
              <a:rPr lang="en-GB" sz="1600" b="1" dirty="0" smtClean="0"/>
              <a:t>Supporting detail</a:t>
            </a:r>
            <a:r>
              <a:rPr lang="en-GB" sz="1600" dirty="0" smtClean="0"/>
              <a:t>	 :      </a:t>
            </a:r>
            <a:r>
              <a:rPr lang="en-GB" sz="1600" b="1" dirty="0" smtClean="0"/>
              <a:t>1. </a:t>
            </a:r>
            <a:r>
              <a:rPr lang="en-GB" sz="1600" dirty="0" smtClean="0"/>
              <a:t>lack vocabulary</a:t>
            </a:r>
          </a:p>
          <a:p>
            <a:pPr lvl="2">
              <a:buNone/>
            </a:pPr>
            <a:r>
              <a:rPr lang="en-GB" sz="1600" dirty="0" smtClean="0"/>
              <a:t>	</a:t>
            </a:r>
            <a:r>
              <a:rPr lang="en-GB" sz="1600" dirty="0" smtClean="0"/>
              <a:t>		        </a:t>
            </a:r>
            <a:r>
              <a:rPr lang="en-GB" sz="1600" b="1" dirty="0" smtClean="0"/>
              <a:t>2. </a:t>
            </a:r>
            <a:r>
              <a:rPr lang="en-GB" sz="1600" dirty="0" smtClean="0"/>
              <a:t>have poor pronunciation </a:t>
            </a:r>
          </a:p>
          <a:p>
            <a:pPr lvl="2">
              <a:buNone/>
            </a:pPr>
            <a:endParaRPr lang="en-GB" sz="2000" dirty="0" smtClean="0"/>
          </a:p>
          <a:p>
            <a:pPr lvl="1"/>
            <a:r>
              <a:rPr lang="en-GB" sz="2000" b="1" dirty="0" smtClean="0"/>
              <a:t>Topic sentence (2)</a:t>
            </a:r>
            <a:r>
              <a:rPr lang="en-GB" sz="2000" dirty="0" smtClean="0"/>
              <a:t>	: International students in Malaysia face communication 		                 	  problems with Malaysian </a:t>
            </a:r>
            <a:r>
              <a:rPr lang="en-GB" sz="2000" dirty="0" smtClean="0"/>
              <a:t> </a:t>
            </a:r>
            <a:r>
              <a:rPr lang="en-GB" sz="2000" dirty="0" smtClean="0"/>
              <a:t>students</a:t>
            </a:r>
          </a:p>
          <a:p>
            <a:pPr lvl="1">
              <a:buNone/>
            </a:pPr>
            <a:endParaRPr lang="en-GB" sz="2000" dirty="0" smtClean="0"/>
          </a:p>
          <a:p>
            <a:pPr lvl="1"/>
            <a:r>
              <a:rPr lang="en-GB" sz="2000" b="1" dirty="0" smtClean="0"/>
              <a:t>Supporting </a:t>
            </a:r>
            <a:r>
              <a:rPr lang="en-GB" sz="2000" b="1" dirty="0" smtClean="0"/>
              <a:t>points  </a:t>
            </a:r>
            <a:r>
              <a:rPr lang="en-GB" sz="2000" b="1" dirty="0" smtClean="0"/>
              <a:t>     </a:t>
            </a:r>
            <a:r>
              <a:rPr lang="en-GB" sz="2000" dirty="0" smtClean="0"/>
              <a:t>: </a:t>
            </a:r>
            <a:r>
              <a:rPr lang="en-GB" sz="2000" b="1" dirty="0" smtClean="0"/>
              <a:t>B. </a:t>
            </a:r>
            <a:r>
              <a:rPr lang="en-GB" sz="2000" dirty="0" smtClean="0"/>
              <a:t>International students are difficult to understand</a:t>
            </a:r>
            <a:endParaRPr lang="en-GB" sz="2000" dirty="0" smtClean="0"/>
          </a:p>
          <a:p>
            <a:pPr lvl="2"/>
            <a:r>
              <a:rPr lang="en-GB" sz="1600" b="1" dirty="0" smtClean="0"/>
              <a:t>Supporting detail</a:t>
            </a:r>
            <a:r>
              <a:rPr lang="en-GB" sz="1600" dirty="0" smtClean="0"/>
              <a:t>	 :      </a:t>
            </a:r>
            <a:r>
              <a:rPr lang="en-GB" sz="1600" b="1" dirty="0" smtClean="0"/>
              <a:t>1. </a:t>
            </a:r>
            <a:r>
              <a:rPr lang="en-GB" sz="1600" dirty="0" smtClean="0"/>
              <a:t>use incomplete sentences</a:t>
            </a:r>
            <a:endParaRPr lang="en-GB" sz="1600" dirty="0" smtClean="0"/>
          </a:p>
          <a:p>
            <a:pPr lvl="2">
              <a:buNone/>
            </a:pPr>
            <a:r>
              <a:rPr lang="en-GB" sz="1600" dirty="0" smtClean="0"/>
              <a:t>			        </a:t>
            </a:r>
            <a:r>
              <a:rPr lang="en-GB" sz="1600" b="1" dirty="0" smtClean="0"/>
              <a:t>2. </a:t>
            </a:r>
            <a:r>
              <a:rPr lang="en-GB" sz="1600" dirty="0" smtClean="0"/>
              <a:t>use unclear expressions </a:t>
            </a:r>
            <a:endParaRPr lang="en-GB" sz="2000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115</TotalTime>
  <Words>176</Words>
  <Application>Microsoft Office PowerPoint</Application>
  <PresentationFormat>On-screen Show (4:3)</PresentationFormat>
  <Paragraphs>56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Trek</vt:lpstr>
      <vt:lpstr>The Process of Writing</vt:lpstr>
      <vt:lpstr>Slide 2</vt:lpstr>
      <vt:lpstr>Slide 3</vt:lpstr>
      <vt:lpstr>Slide 4</vt:lpstr>
      <vt:lpstr>Sample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Process of Writing</dc:title>
  <dc:creator>Buckrie</dc:creator>
  <cp:lastModifiedBy>Buckrie</cp:lastModifiedBy>
  <cp:revision>8</cp:revision>
  <dcterms:created xsi:type="dcterms:W3CDTF">2011-12-20T06:53:45Z</dcterms:created>
  <dcterms:modified xsi:type="dcterms:W3CDTF">2011-12-20T09:49:22Z</dcterms:modified>
</cp:coreProperties>
</file>